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68" r:id="rId7"/>
    <p:sldId id="273" r:id="rId8"/>
    <p:sldId id="272" r:id="rId9"/>
    <p:sldId id="271" r:id="rId10"/>
    <p:sldId id="270" r:id="rId11"/>
    <p:sldId id="276" r:id="rId12"/>
    <p:sldId id="275" r:id="rId13"/>
    <p:sldId id="274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C84DB-2AD5-4E24-B9D7-D8C7CECA1EA6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0DFD5-167B-4ADB-9099-00EF9B2380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okrugknig.blogspot.ru/2015/05/blog-post_31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196752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Пройдет и сто, и двести лет,</a:t>
            </a:r>
            <a:br>
              <a:rPr lang="ru-RU" sz="2800" b="1" i="1" dirty="0" smtClean="0"/>
            </a:br>
            <a:r>
              <a:rPr lang="ru-RU" sz="2800" b="1" i="1" dirty="0" smtClean="0"/>
              <a:t>И триста лет пройдет,</a:t>
            </a:r>
            <a:br>
              <a:rPr lang="ru-RU" sz="2800" b="1" i="1" dirty="0" smtClean="0"/>
            </a:br>
            <a:r>
              <a:rPr lang="ru-RU" sz="2800" b="1" i="1" dirty="0" smtClean="0"/>
              <a:t>Но каждый снимок и портрет</a:t>
            </a:r>
            <a:br>
              <a:rPr lang="ru-RU" sz="2800" b="1" i="1" dirty="0" smtClean="0"/>
            </a:br>
            <a:r>
              <a:rPr lang="ru-RU" sz="2800" b="1" i="1" dirty="0" smtClean="0"/>
              <a:t>Любую вещь, любой предмет</a:t>
            </a:r>
            <a:br>
              <a:rPr lang="ru-RU" sz="2800" b="1" i="1" dirty="0" smtClean="0"/>
            </a:br>
            <a:r>
              <a:rPr lang="ru-RU" sz="2800" b="1" i="1" dirty="0" smtClean="0"/>
              <a:t>Здесь сохранит народ.</a:t>
            </a:r>
            <a:br>
              <a:rPr lang="ru-RU" sz="2800" b="1" i="1" dirty="0" smtClean="0"/>
            </a:br>
            <a:r>
              <a:rPr lang="ru-RU" sz="2800" b="1" i="1" dirty="0" smtClean="0"/>
              <a:t>(С.Михалков)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86104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800" b="1" i="1" dirty="0" smtClean="0"/>
              <a:t>В нем предметы старины</a:t>
            </a:r>
          </a:p>
          <a:p>
            <a:pPr fontAlgn="base"/>
            <a:r>
              <a:rPr lang="ru-RU" sz="2800" b="1" i="1" dirty="0" smtClean="0"/>
              <a:t>До сих пор сохранены,</a:t>
            </a:r>
          </a:p>
          <a:p>
            <a:pPr fontAlgn="base"/>
            <a:r>
              <a:rPr lang="ru-RU" sz="2800" b="1" i="1" dirty="0" smtClean="0"/>
              <a:t>Любознательный народ</a:t>
            </a:r>
          </a:p>
          <a:p>
            <a:pPr fontAlgn="base"/>
            <a:r>
              <a:rPr lang="ru-RU" sz="2800" b="1" i="1" dirty="0" smtClean="0"/>
              <a:t>Посмотреть на них идет.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4847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Лишь только глянуть стоит,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моментально ты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поймёшь, что пред тобою –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богиня красоты.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Пускай она разбита,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 даже и без рук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богиня Афродита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прекрасней всех вокруг!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://www.hellopiter.ru/image/IMG_1787567566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3936437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Сначала на них мы взглянули, скучая,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потом мы к одной пригляделись случайно,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потом загляделись…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может быть, час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никак не могли оторваться от ваз.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 вазы-гиганты,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 карлики-вазы,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каждая ваза – с рисунком-рассказом</a:t>
            </a:r>
            <a:endParaRPr lang="ru-RU" sz="1600" b="1" i="1" dirty="0"/>
          </a:p>
        </p:txBody>
      </p:sp>
      <p:pic>
        <p:nvPicPr>
          <p:cNvPr id="33801" name="Picture 9" descr="http://st.mk-78.ru/9/1072/816/vazu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3063830" cy="2304256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-184666"/>
            <a:ext cx="36482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6979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364502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 эта огромная чаша-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 римская вовсе, а наша.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Пошла на огромную чашу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гигантская глыба яшмы!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389589" y="-184666"/>
            <a:ext cx="364822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6979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4048" y="4725144"/>
            <a:ext cx="4499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Лет десять трудились над чашей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гигантской.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вот родилась эта чаша,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нет её больше и краше!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805" name="Picture 13" descr="http://www.hermitagemuseum.org/wps/wcm/connect/88d7897f-9a74-471d-92ad-1b4a0dbb2e85/WOA_IMAGE_1.jpg?MOD=AJPERES&amp;CACHEID=942ab29f-188f-4943-a9af-d5ca63b7a3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645024"/>
            <a:ext cx="1734193" cy="2304256"/>
          </a:xfrm>
          <a:prstGeom prst="rect">
            <a:avLst/>
          </a:prstGeom>
          <a:noFill/>
        </p:spPr>
      </p:pic>
      <p:pic>
        <p:nvPicPr>
          <p:cNvPr id="33807" name="Picture 15" descr="http://www.nlr.ru/nlr/dary/image/herm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692060"/>
            <a:ext cx="1656184" cy="2230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11247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Египетском зале весёлого мало.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 веет зато стариной небывалой: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какой бы тебе ни попался предмет,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любому предмету – три тысячи лет</a:t>
            </a:r>
            <a:endParaRPr lang="ru-RU" b="1" i="1" dirty="0"/>
          </a:p>
        </p:txBody>
      </p:sp>
      <p:pic>
        <p:nvPicPr>
          <p:cNvPr id="34819" name="Picture 3" descr="http://mtdata.ru/u1/photo79DE/20590550834-0/orig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2702359" cy="2117974"/>
          </a:xfrm>
          <a:prstGeom prst="rect">
            <a:avLst/>
          </a:prstGeom>
          <a:noFill/>
        </p:spPr>
      </p:pic>
      <p:pic>
        <p:nvPicPr>
          <p:cNvPr id="34821" name="Picture 5" descr="http://photoudom.ru/photo/9b/9bb9ec47b7a9e560514937a4565e58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149080"/>
            <a:ext cx="1579675" cy="1872208"/>
          </a:xfrm>
          <a:prstGeom prst="rect">
            <a:avLst/>
          </a:prstGeom>
          <a:noFill/>
        </p:spPr>
      </p:pic>
      <p:pic>
        <p:nvPicPr>
          <p:cNvPr id="34823" name="Picture 7" descr="http://photo.qip.ru/photo/egyptmaat/115194817/xlarge/1209155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492896"/>
            <a:ext cx="3195831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11247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Кто побывал в Малахитовом зале,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тот этот зал позабудет едва ли.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Лично меня этот сказочный зал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прямо у входа сразил наповал.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Вижу зелёное спящее море,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волны застыли в зелёном узоре.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Что ни волна - то иная волна,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зелена под волной глубина.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Я вспоминаю уральские сказы,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глядя на эти камины и вазы</a:t>
            </a:r>
            <a:endParaRPr lang="ru-RU" b="1" i="1" dirty="0"/>
          </a:p>
        </p:txBody>
      </p:sp>
      <p:pic>
        <p:nvPicPr>
          <p:cNvPr id="35846" name="Picture 6" descr="http://img-fotki.yandex.ru/get/4513/lyuboos.29/0_74df5_6b31c9f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2459434" cy="3312368"/>
          </a:xfrm>
          <a:prstGeom prst="rect">
            <a:avLst/>
          </a:prstGeom>
          <a:noFill/>
        </p:spPr>
      </p:pic>
      <p:pic>
        <p:nvPicPr>
          <p:cNvPr id="35848" name="Picture 8" descr="http://kamencvet.kz/wp-content/uploads/2013/09/21_2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2083375" cy="282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Мы знаем, мы знаем, мы знаем уже,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где Рыцарский зал на втором этаже!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Но мы всё равно уточняем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всех на пути обгоняем.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Скорее! Скорее!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Там рыцари ждут!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«Конечно, они никуда не уйдут,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что нам минута-другая?» -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так думаем мы, пробегая</a:t>
            </a:r>
            <a:endParaRPr lang="ru-RU" sz="1400" b="1" i="1" dirty="0"/>
          </a:p>
        </p:txBody>
      </p:sp>
      <p:pic>
        <p:nvPicPr>
          <p:cNvPr id="39939" name="Picture 3" descr="https://im2-tub-ru.yandex.net/i?id=fd590acea94c5c3e0e124ef7bae34f2b&amp;n=33&amp;h=215&amp;w=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3600400" cy="2396552"/>
          </a:xfrm>
          <a:prstGeom prst="rect">
            <a:avLst/>
          </a:prstGeom>
          <a:noFill/>
        </p:spPr>
      </p:pic>
      <p:pic>
        <p:nvPicPr>
          <p:cNvPr id="39941" name="Picture 5" descr="http://photoudom.ru/photo/7a/7ac2c596357fe26eb85abfa563c0e2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212976"/>
            <a:ext cx="3566625" cy="2376264"/>
          </a:xfrm>
          <a:prstGeom prst="rect">
            <a:avLst/>
          </a:prstGeom>
          <a:noFill/>
        </p:spPr>
      </p:pic>
      <p:pic>
        <p:nvPicPr>
          <p:cNvPr id="39945" name="Picture 9" descr="http://haralug.ru/Uploads/Images/art_201%D1%80%D1%83%D0%BA%D0%BE%D1%8F%D1%82%D0%B8%20%D0%BF%D0%B0%D1%80%D0%B0%D0%B4%D0%BD%D0%BE%D0%B3%D0%BE%20%D0%BE%D1%80%D1%83%D0%B6%D0%B8%D1%8F,%20%D0%98%D1%82%D0%B0%D0%BB%D0%B8%D1%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340768"/>
            <a:ext cx="2184177" cy="1638133"/>
          </a:xfrm>
          <a:prstGeom prst="rect">
            <a:avLst/>
          </a:prstGeom>
          <a:noFill/>
        </p:spPr>
      </p:pic>
      <p:pic>
        <p:nvPicPr>
          <p:cNvPr id="39947" name="Picture 11" descr="http://spbfoto.spb.ru/foto/data/media/40/DSC_36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1758" y="1412776"/>
            <a:ext cx="1973296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13184"/>
            <a:ext cx="248786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486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О, Эрмитаж, красив и вечен! </a:t>
            </a:r>
          </a:p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В нем всех времен творенья есть. Когда по этажам пройдешь, </a:t>
            </a:r>
          </a:p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Ты все эпохи проживешь!</a:t>
            </a:r>
            <a:endParaRPr lang="ru-RU" b="1" i="1" dirty="0"/>
          </a:p>
        </p:txBody>
      </p:sp>
      <p:pic>
        <p:nvPicPr>
          <p:cNvPr id="37891" name="Picture 3" descr="https://filed7-25.my.mail.ru/pic?url=http%3A%2F%2Fimg-fotki.yandex.ru%2Fget%2F6114%2F86441892.334%2F0_a2c95_a7bb48e1_XL.jpg&amp;mw=&amp;mh=&amp;sig=458a9a3e4d8699344121e97dd8cb13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3187239" cy="1944216"/>
          </a:xfrm>
          <a:prstGeom prst="rect">
            <a:avLst/>
          </a:prstGeom>
          <a:noFill/>
        </p:spPr>
      </p:pic>
      <p:pic>
        <p:nvPicPr>
          <p:cNvPr id="37893" name="Picture 5" descr="http://testmain.hermitagemuseum.org/wps/wcm/connect/7394fc9d-cd1b-44fc-86d3-ad8fed419327/I1_4f.jpg?MOD=AJPERES&amp;CACHEID=7394fc9d-cd1b-44fc-86d3-ad8fed4193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933056"/>
            <a:ext cx="2719761" cy="1529866"/>
          </a:xfrm>
          <a:prstGeom prst="rect">
            <a:avLst/>
          </a:prstGeom>
          <a:noFill/>
        </p:spPr>
      </p:pic>
      <p:pic>
        <p:nvPicPr>
          <p:cNvPr id="37895" name="Picture 7" descr="https://pbs.twimg.com/media/B9ezlwMCMAAOUNi.jpg:larg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933056"/>
            <a:ext cx="2520280" cy="183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1412776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Поэт Олег </a:t>
            </a:r>
            <a:r>
              <a:rPr lang="ru-RU" dirty="0" err="1" smtClean="0"/>
              <a:t>Тарутин</a:t>
            </a:r>
            <a:r>
              <a:rPr lang="ru-RU" dirty="0" smtClean="0"/>
              <a:t> (1935—2000), написал замечательный путеводитель в стихах для детей по Эрмитажу.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51723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http://vokrugknig.blogspot.ru/2015/05/blog-post_31.html</a:t>
            </a:r>
            <a:endParaRPr lang="ru-RU" dirty="0" smtClean="0"/>
          </a:p>
        </p:txBody>
      </p:sp>
      <p:pic>
        <p:nvPicPr>
          <p:cNvPr id="36866" name="Picture 2" descr="http://www.studia-vasin.ru/images/antalogi/taru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2808312" cy="3744416"/>
          </a:xfrm>
          <a:prstGeom prst="rect">
            <a:avLst/>
          </a:prstGeom>
          <a:noFill/>
        </p:spPr>
      </p:pic>
      <p:pic>
        <p:nvPicPr>
          <p:cNvPr id="36868" name="Picture 4" descr="http://122012.imgbb.ru/user/38/389757/1/a824b319899cb984d1bdf9cfe92c2e7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636912"/>
            <a:ext cx="346612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visit-petersburg.ru/media/uploads/tourobject/194586/194586_cover.jpg.1050x700_q95_crop_upsc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4032448" cy="26882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3789040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Мы слышали столько про этот музей. От наших знакомых, родных и друзей! </a:t>
            </a:r>
          </a:p>
          <a:p>
            <a:pPr algn="ct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И стало неловко нам даже, </a:t>
            </a:r>
          </a:p>
          <a:p>
            <a:pPr algn="ctr"/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itchFamily="34" charset="0"/>
              </a:rPr>
              <a:t>Что не были мы в Эрмитаже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13184"/>
            <a:ext cx="248786" cy="2308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4005064"/>
            <a:ext cx="61926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/>
              <a:t>И вот перед нами и Зимний дворец!</a:t>
            </a:r>
          </a:p>
          <a:p>
            <a:pPr algn="ctr"/>
            <a:r>
              <a:rPr lang="ru-RU" sz="1400" b="1" i="1" dirty="0" smtClean="0"/>
              <a:t>Огромный зелёный фигурный ларец!</a:t>
            </a:r>
          </a:p>
          <a:p>
            <a:pPr algn="ctr"/>
            <a:r>
              <a:rPr lang="ru-RU" sz="1400" b="1" i="1" dirty="0" smtClean="0"/>
              <a:t>Гордятся им все ленинградцы.</a:t>
            </a:r>
          </a:p>
          <a:p>
            <a:pPr algn="ctr"/>
            <a:r>
              <a:rPr lang="ru-RU" sz="1400" b="1" i="1" dirty="0" smtClean="0"/>
              <a:t>И мы загордились, признаться.</a:t>
            </a:r>
          </a:p>
          <a:p>
            <a:pPr algn="ctr"/>
            <a:r>
              <a:rPr lang="ru-RU" sz="1400" b="1" i="1" dirty="0" smtClean="0"/>
              <a:t>Ещё он красивее там, где Нева</a:t>
            </a:r>
          </a:p>
          <a:p>
            <a:pPr algn="ctr"/>
            <a:r>
              <a:rPr lang="ru-RU" sz="1400" b="1" i="1" dirty="0" smtClean="0"/>
              <a:t>Его отражает, качая едва...</a:t>
            </a:r>
          </a:p>
          <a:p>
            <a:pPr algn="ctr"/>
            <a:r>
              <a:rPr lang="ru-RU" sz="1400" b="1" i="1" dirty="0" smtClean="0"/>
              <a:t>А если такой он снаружи,</a:t>
            </a:r>
          </a:p>
          <a:p>
            <a:pPr algn="ctr"/>
            <a:r>
              <a:rPr lang="ru-RU" sz="1400" b="1" i="1" dirty="0" smtClean="0"/>
              <a:t>То что же внутри обнаружим?</a:t>
            </a:r>
            <a:endParaRPr lang="ru-RU" sz="1400" b="1" i="1" dirty="0"/>
          </a:p>
        </p:txBody>
      </p:sp>
      <p:pic>
        <p:nvPicPr>
          <p:cNvPr id="20483" name="Picture 3" descr="http://petertrad.ru/wp-content/uploads/2016/04/Hermi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6202467" cy="271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://np-travel.spb.ru/assets/gallery/73/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24744"/>
            <a:ext cx="4680520" cy="31203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91680" y="4293096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i="1" dirty="0"/>
              <a:t>Ты лестницы видел? Их много повсюду…</a:t>
            </a:r>
            <a:br>
              <a:rPr lang="ru-RU" b="1" i="1" dirty="0"/>
            </a:br>
            <a:r>
              <a:rPr lang="ru-RU" b="1" i="1" dirty="0"/>
              <a:t>Но эту – ДВОРЦОВУЮ – я не забуду!</a:t>
            </a:r>
            <a:br>
              <a:rPr lang="ru-RU" b="1" i="1" dirty="0"/>
            </a:br>
            <a:r>
              <a:rPr lang="ru-RU" b="1" i="1" dirty="0"/>
              <a:t>Из белого камня ступеньки ее,</a:t>
            </a:r>
            <a:br>
              <a:rPr lang="ru-RU" b="1" i="1" dirty="0"/>
            </a:br>
            <a:r>
              <a:rPr lang="ru-RU" b="1" i="1" dirty="0" smtClean="0"/>
              <a:t>Она </a:t>
            </a:r>
            <a:r>
              <a:rPr lang="ru-RU" b="1" i="1" dirty="0"/>
              <a:t>цветом как снег или платье мое.</a:t>
            </a:r>
          </a:p>
          <a:p>
            <a:pPr algn="ctr" fontAlgn="base"/>
            <a:r>
              <a:rPr lang="ru-RU" b="1" i="1" dirty="0"/>
              <a:t>СТУПЕНЬКА шагнуть на себя приглашает,</a:t>
            </a:r>
            <a:br>
              <a:rPr lang="ru-RU" b="1" i="1" dirty="0"/>
            </a:br>
            <a:r>
              <a:rPr lang="ru-RU" b="1" i="1" dirty="0"/>
              <a:t>И тех, кто шагнул, над собой возвышает.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https://i01.fotocdn.net/s12/45/gallery_l/270/232004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052736"/>
            <a:ext cx="4896544" cy="32611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4365104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По белым ступенькам наверх поднимаюсь. </a:t>
            </a:r>
          </a:p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Мне нравится все, я всему удивляюсь.</a:t>
            </a:r>
          </a:p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Как много волшебной вокруг красоты! </a:t>
            </a:r>
          </a:p>
          <a:p>
            <a:pPr algn="ctr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Придешь во дворец – удивишься и ты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370385" y="-130805"/>
            <a:ext cx="403230" cy="2616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6979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720840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Пока поднимались, узнать мы успели,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 лестницу эту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придумал Растрелли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(который построил и Зимний дворец,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поскольку он был гениальный творец).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Чудесная лестница нас поразила.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Какие ступени! Какие перила!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Вот так бы по ней и шагать без конца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куда-то к сияющим сводам дворца!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Пока поднимались, ещё мы узнали,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Что лестницу эту Посольскою звали</a:t>
            </a:r>
            <a:endParaRPr lang="ru-RU" b="1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389589" y="-161582"/>
            <a:ext cx="364822" cy="3231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6979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443841"/>
            <a:ext cx="6696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Если кто-то даже сонный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зал забрёл бы Павильонный,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вмиг бы тут проснулся он,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восхищён и поражён!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Всё тут арочно-сквозное,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невесомое, резное,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сверкания полна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кружевная белизна!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А ещё тут есть один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замечательный павлин!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Он совсем как настоящий,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только бронзово-блестящий.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Он не только для красы,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он ещё павлин-часы!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http://img-b.photosight.ru/cfd/4182849_large.jpeg"/>
          <p:cNvPicPr>
            <a:picLocks noChangeAspect="1" noChangeArrowheads="1"/>
          </p:cNvPicPr>
          <p:nvPr/>
        </p:nvPicPr>
        <p:blipFill>
          <a:blip r:embed="rId3" cstate="print"/>
          <a:srcRect l="6325" r="22515"/>
          <a:stretch>
            <a:fillRect/>
          </a:stretch>
        </p:blipFill>
        <p:spPr bwMode="auto">
          <a:xfrm>
            <a:off x="5076056" y="1628800"/>
            <a:ext cx="3240360" cy="3208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http://i019.radikal.ru/1102/8b/54ce31811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764704"/>
            <a:ext cx="3638864" cy="270640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3501008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Налево, направо и прямо потом…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 античные залы мы с другом идём.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Идём,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античностью веет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на нас всё сильней и сильнее.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Не зря мы таким нетерпеньем горим: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прочли мы немало про Грецию, Рим,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то, про что в книжках читали,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желаем увидеть в деталях.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-r8B4s5YmA5s/USIqUiliplI/AAAAAAAAQnk/fIAQ--d7XiI/s1600/00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772817"/>
            <a:ext cx="43204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Древние греки, античные греки,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Многим прославились греки навеки.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Даже порой удивленье берет: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Ну до чего знаменитый народ!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Храбро с врагами они воевали,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удрые мифы они создавали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5" name="Picture 7" descr="http://img1.liveinternet.ru/images/attach/c/0/118/859/118859105_0_a519a_ef7c4705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24744"/>
            <a:ext cx="3024336" cy="45462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27584" y="38610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Древние греки моря бороздили,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время для спорта они находили,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 Олимпийские игры они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тоже придумали в давние дни</a:t>
            </a:r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526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2016-12-08T07:15:09Z</dcterms:created>
  <dcterms:modified xsi:type="dcterms:W3CDTF">2016-12-08T18:50:32Z</dcterms:modified>
</cp:coreProperties>
</file>