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9144000" cy="6858000" type="screen4x3"/>
  <p:notesSz cx="7559675" cy="106918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1386" y="1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556D4104-BCDF-4D3B-821F-B0D9B0308F8E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3006162B-6D28-4DBC-9FAC-A6472DFAF026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BB130C66-C479-46AF-90A9-168E59FD44B8}" type="slidenum">
              <a:t>‹#›</a:t>
            </a:fld>
            <a:endParaRPr/>
          </a:p>
        </p:txBody>
      </p:sp>
      <p:sp>
        <p:nvSpPr>
          <p:cNvPr id="9" name="PlaceHolder 8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0BFBFD73-215C-4B8D-B6C6-D440A277D47C}" type="slidenum">
              <a:t>‹#›</a:t>
            </a:fld>
            <a:endParaRPr/>
          </a:p>
        </p:txBody>
      </p:sp>
      <p:sp>
        <p:nvSpPr>
          <p:cNvPr id="11" name="PlaceHolder 10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2" name="PlaceHolder 4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1B152720-8F78-4771-8EB9-0AC18F90C087}" type="slidenum">
              <a:t>‹#›</a:t>
            </a:fld>
            <a:endParaRPr/>
          </a:p>
        </p:txBody>
      </p:sp>
      <p:sp>
        <p:nvSpPr>
          <p:cNvPr id="3" name="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6E9F79FB-D103-478C-A5A8-D9EBAC57E21A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8A64235F-AA40-4334-8297-147861FC2644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EA7FBF8F-B13E-441C-9BC8-A823880D0AF2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F3FD549C-8C13-43A1-B9D1-B2DF32342C1E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E50178D6-B97E-4496-9646-7500B8D7B8FE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FED9920C-18F7-49D0-976E-8818694A6D8D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2D1538EB-09B1-4A8F-AA99-4904ADDC4A0A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dt" idx="1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>
              <a:lnSpc>
                <a:spcPct val="100000"/>
              </a:lnSpc>
              <a:buNone/>
              <a:defRPr lang="ru-RU" sz="1200" b="0" strike="noStrike" spc="-1">
                <a:solidFill>
                  <a:srgbClr val="8B8B8B"/>
                </a:solidFill>
                <a:latin typeface="Calibri"/>
              </a:defRPr>
            </a:lvl1pPr>
          </a:lstStyle>
          <a:p>
            <a:pPr indent="0">
              <a:lnSpc>
                <a:spcPct val="100000"/>
              </a:lnSpc>
              <a:buNone/>
            </a:pPr>
            <a:r>
              <a:rPr lang="ru-RU" sz="1200" b="0" strike="noStrike" spc="-1">
                <a:solidFill>
                  <a:srgbClr val="8B8B8B"/>
                </a:solidFill>
                <a:latin typeface="Calibri"/>
              </a:rPr>
              <a:t>&lt;date/time&gt;</a:t>
            </a:r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ftr" idx="2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 algn="ctr">
              <a:buNone/>
              <a:defRPr lang="en-US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en-US" sz="1400" b="0" strike="noStrike" spc="-1">
                <a:solidFill>
                  <a:srgbClr val="000000"/>
                </a:solidFill>
                <a:latin typeface="Times New Roman"/>
              </a:rPr>
              <a:t>&lt;footer&gt;</a:t>
            </a:r>
          </a:p>
        </p:txBody>
      </p:sp>
      <p:sp>
        <p:nvSpPr>
          <p:cNvPr id="2" name="PlaceHolder 3"/>
          <p:cNvSpPr>
            <a:spLocks noGrp="1"/>
          </p:cNvSpPr>
          <p:nvPr>
            <p:ph type="sldNum" idx="3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 algn="r">
              <a:lnSpc>
                <a:spcPct val="100000"/>
              </a:lnSpc>
              <a:buNone/>
              <a:defRPr lang="ru-RU" sz="1200" b="0" strike="noStrike" spc="-1">
                <a:solidFill>
                  <a:srgbClr val="8B8B8B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46A7B91A-C04B-4804-B37A-015957DB2A27}" type="slidenum">
              <a:rPr lang="ru-RU" sz="1200" b="0" strike="noStrike" spc="-1">
                <a:solidFill>
                  <a:srgbClr val="8B8B8B"/>
                </a:solidFill>
                <a:latin typeface="Calibri"/>
              </a:rPr>
              <a:t>‹#›</a:t>
            </a:fld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ru-RU" sz="1800" b="0" strike="noStrike" spc="-1">
                <a:solidFill>
                  <a:srgbClr val="000000"/>
                </a:solidFill>
                <a:latin typeface="Calibri"/>
              </a:rPr>
              <a:t>Click to edit the title text format</a:t>
            </a:r>
          </a:p>
        </p:txBody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2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4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2.gif"/><Relationship Id="rId7" Type="http://schemas.openxmlformats.org/officeDocument/2006/relationships/image" Target="../media/image25.gif"/><Relationship Id="rId2" Type="http://schemas.openxmlformats.org/officeDocument/2006/relationships/slide" Target="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slide" Target="slide13.xml"/><Relationship Id="rId4" Type="http://schemas.openxmlformats.org/officeDocument/2006/relationships/image" Target="../media/image23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7" Type="http://schemas.openxmlformats.org/officeDocument/2006/relationships/image" Target="../media/image35.jpeg"/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gif"/><Relationship Id="rId5" Type="http://schemas.openxmlformats.org/officeDocument/2006/relationships/image" Target="../media/image33.gif"/><Relationship Id="rId4" Type="http://schemas.openxmlformats.org/officeDocument/2006/relationships/slide" Target="slide1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7" Type="http://schemas.openxmlformats.org/officeDocument/2006/relationships/image" Target="../media/image45.jpeg"/><Relationship Id="rId2" Type="http://schemas.openxmlformats.org/officeDocument/2006/relationships/slide" Target="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jpeg"/><Relationship Id="rId5" Type="http://schemas.openxmlformats.org/officeDocument/2006/relationships/image" Target="../media/image43.gif"/><Relationship Id="rId4" Type="http://schemas.openxmlformats.org/officeDocument/2006/relationships/slide" Target="slide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gif"/><Relationship Id="rId2" Type="http://schemas.openxmlformats.org/officeDocument/2006/relationships/image" Target="../media/image46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gif"/><Relationship Id="rId2" Type="http://schemas.openxmlformats.org/officeDocument/2006/relationships/image" Target="../media/image49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1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gif"/><Relationship Id="rId2" Type="http://schemas.openxmlformats.org/officeDocument/2006/relationships/image" Target="../media/image52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5.gif"/><Relationship Id="rId4" Type="http://schemas.openxmlformats.org/officeDocument/2006/relationships/image" Target="../media/image54.g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gif"/><Relationship Id="rId4" Type="http://schemas.openxmlformats.org/officeDocument/2006/relationships/image" Target="../media/image13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7" Type="http://schemas.openxmlformats.org/officeDocument/2006/relationships/image" Target="../media/image18.gif"/><Relationship Id="rId2" Type="http://schemas.openxmlformats.org/officeDocument/2006/relationships/slide" Target="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gif"/><Relationship Id="rId5" Type="http://schemas.openxmlformats.org/officeDocument/2006/relationships/image" Target="../media/image16.gif"/><Relationship Id="rId4" Type="http://schemas.openxmlformats.org/officeDocument/2006/relationships/slide" Target="slide1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2" descr="C:\Users\User\Desktop\без анимации\5390_html_9c0c2f5.jpg"/>
          <p:cNvPicPr/>
          <p:nvPr/>
        </p:nvPicPr>
        <p:blipFill>
          <a:blip r:embed="rId2"/>
          <a:stretch/>
        </p:blipFill>
        <p:spPr>
          <a:xfrm>
            <a:off x="-212760" y="0"/>
            <a:ext cx="9356400" cy="6857640"/>
          </a:xfrm>
          <a:prstGeom prst="rect">
            <a:avLst/>
          </a:prstGeom>
          <a:ln w="0">
            <a:noFill/>
          </a:ln>
        </p:spPr>
      </p:pic>
      <p:sp>
        <p:nvSpPr>
          <p:cNvPr id="42" name="Овал 2"/>
          <p:cNvSpPr/>
          <p:nvPr/>
        </p:nvSpPr>
        <p:spPr>
          <a:xfrm>
            <a:off x="749880" y="282240"/>
            <a:ext cx="5982120" cy="134604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3A5F8B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2400" b="1" strike="noStrike" spc="-1">
                <a:solidFill>
                  <a:srgbClr val="000000"/>
                </a:solidFill>
                <a:latin typeface="Times New Roman"/>
              </a:rPr>
              <a:t>Однажды, в зимнем лесу…..</a:t>
            </a: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3" name="Picture 6" descr="C:\Users\User\Desktop\без анимации\560324220.jpg"/>
          <p:cNvPicPr/>
          <p:nvPr/>
        </p:nvPicPr>
        <p:blipFill>
          <a:blip r:embed="rId3"/>
          <a:stretch/>
        </p:blipFill>
        <p:spPr>
          <a:xfrm>
            <a:off x="3015720" y="4221000"/>
            <a:ext cx="2636640" cy="26366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extBox 1"/>
          <p:cNvSpPr/>
          <p:nvPr/>
        </p:nvSpPr>
        <p:spPr>
          <a:xfrm>
            <a:off x="1834920" y="880200"/>
            <a:ext cx="4824000" cy="516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800" b="1" strike="noStrike" spc="-1">
                <a:solidFill>
                  <a:srgbClr val="C00000"/>
                </a:solidFill>
                <a:latin typeface="Times New Roman"/>
              </a:rPr>
              <a:t>ПРАВИЛЬНЫЙ  ОТВЕТ</a:t>
            </a: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73" name="Picture 4" descr="C:\Users\User\Desktop\анимация гномы\alvas3.md.gif"/>
          <p:cNvPicPr/>
          <p:nvPr/>
        </p:nvPicPr>
        <p:blipFill>
          <a:blip r:embed="rId2"/>
          <a:stretch/>
        </p:blipFill>
        <p:spPr>
          <a:xfrm>
            <a:off x="251640" y="165600"/>
            <a:ext cx="3333240" cy="4762080"/>
          </a:xfrm>
          <a:prstGeom prst="rect">
            <a:avLst/>
          </a:prstGeom>
          <a:ln w="0">
            <a:noFill/>
          </a:ln>
        </p:spPr>
      </p:pic>
      <p:sp>
        <p:nvSpPr>
          <p:cNvPr id="74" name="Управляющая кнопка: далее 2">
            <a:hlinkClick r:id="" action="ppaction://hlinkshowjump?jump=nextslide"/>
          </p:cNvPr>
          <p:cNvSpPr/>
          <p:nvPr/>
        </p:nvSpPr>
        <p:spPr>
          <a:xfrm>
            <a:off x="261360" y="5373360"/>
            <a:ext cx="2304000" cy="1151640"/>
          </a:xfrm>
          <a:prstGeom prst="actionButtonForwardNext">
            <a:avLst/>
          </a:prstGeom>
          <a:solidFill>
            <a:srgbClr val="FFFF00"/>
          </a:solidFill>
          <a:ln>
            <a:solidFill>
              <a:srgbClr val="3A5F8B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Calibri"/>
            </a:endParaRPr>
          </a:p>
        </p:txBody>
      </p:sp>
      <p:pic>
        <p:nvPicPr>
          <p:cNvPr id="75" name="Picture 2" descr="C:\Users\User\Desktop\для сказки\berloga-medvedya-kartinki-dlya-detey-47783-large.jpg"/>
          <p:cNvPicPr/>
          <p:nvPr/>
        </p:nvPicPr>
        <p:blipFill>
          <a:blip r:embed="rId3"/>
          <a:stretch/>
        </p:blipFill>
        <p:spPr>
          <a:xfrm>
            <a:off x="3924000" y="1755720"/>
            <a:ext cx="4421520" cy="47692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widt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 fmla="width*sin(2.5*pi*$)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TextBox 1"/>
          <p:cNvSpPr/>
          <p:nvPr/>
        </p:nvSpPr>
        <p:spPr>
          <a:xfrm>
            <a:off x="323640" y="219600"/>
            <a:ext cx="4752000" cy="516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800" b="1" strike="noStrike" spc="-1">
                <a:solidFill>
                  <a:srgbClr val="C00000"/>
                </a:solidFill>
                <a:latin typeface="Times New Roman"/>
              </a:rPr>
              <a:t>ГДЕ  ЖИВЁТ  БЕЛОЧКА</a:t>
            </a:r>
            <a:r>
              <a:rPr lang="ru-RU" sz="1800" b="0" strike="noStrike" spc="-1">
                <a:solidFill>
                  <a:srgbClr val="000000"/>
                </a:solidFill>
                <a:latin typeface="Calibri"/>
              </a:rPr>
              <a:t>?</a:t>
            </a: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77" name="Picture 4" descr="C:\Users\User\Desktop\для сказки\16016278.gif">
            <a:hlinkClick r:id="rId2" action="ppaction://hlinksldjump"/>
          </p:cNvPr>
          <p:cNvPicPr/>
          <p:nvPr/>
        </p:nvPicPr>
        <p:blipFill>
          <a:blip r:embed="rId3"/>
          <a:stretch/>
        </p:blipFill>
        <p:spPr>
          <a:xfrm>
            <a:off x="5427720" y="2781000"/>
            <a:ext cx="3434760" cy="3608280"/>
          </a:xfrm>
          <a:prstGeom prst="rect">
            <a:avLst/>
          </a:prstGeom>
          <a:ln w="0">
            <a:noFill/>
          </a:ln>
        </p:spPr>
      </p:pic>
      <p:pic>
        <p:nvPicPr>
          <p:cNvPr id="78" name="Picture 5" descr="C:\Users\User\Desktop\для сказки\cxNqy9ohZz.gif">
            <a:hlinkClick r:id="rId2" action="ppaction://hlinksldjump"/>
          </p:cNvPr>
          <p:cNvPicPr/>
          <p:nvPr/>
        </p:nvPicPr>
        <p:blipFill>
          <a:blip r:embed="rId4"/>
          <a:stretch/>
        </p:blipFill>
        <p:spPr>
          <a:xfrm>
            <a:off x="755640" y="3655440"/>
            <a:ext cx="2703960" cy="2971440"/>
          </a:xfrm>
          <a:prstGeom prst="rect">
            <a:avLst/>
          </a:prstGeom>
          <a:ln w="0">
            <a:noFill/>
          </a:ln>
        </p:spPr>
      </p:pic>
      <p:pic>
        <p:nvPicPr>
          <p:cNvPr id="79" name="Picture 6" descr="C:\Users\User\Desktop\для сказки\1.jpg">
            <a:hlinkClick r:id="rId5" action="ppaction://hlinksldjump"/>
          </p:cNvPr>
          <p:cNvPicPr/>
          <p:nvPr/>
        </p:nvPicPr>
        <p:blipFill>
          <a:blip r:embed="rId6"/>
          <a:stretch/>
        </p:blipFill>
        <p:spPr>
          <a:xfrm>
            <a:off x="323640" y="1191960"/>
            <a:ext cx="2122560" cy="2290320"/>
          </a:xfrm>
          <a:prstGeom prst="rect">
            <a:avLst/>
          </a:prstGeom>
          <a:ln w="0">
            <a:noFill/>
          </a:ln>
        </p:spPr>
      </p:pic>
      <p:pic>
        <p:nvPicPr>
          <p:cNvPr id="80" name="Picture 7" descr="C:\Users\User\Desktop\для сказки\смайл уборка.gif">
            <a:hlinkClick r:id="rId2" action="ppaction://hlinksldjump"/>
          </p:cNvPr>
          <p:cNvPicPr/>
          <p:nvPr/>
        </p:nvPicPr>
        <p:blipFill>
          <a:blip r:embed="rId7"/>
          <a:stretch/>
        </p:blipFill>
        <p:spPr>
          <a:xfrm>
            <a:off x="2699640" y="2318040"/>
            <a:ext cx="2450160" cy="1932480"/>
          </a:xfrm>
          <a:prstGeom prst="rect">
            <a:avLst/>
          </a:prstGeom>
          <a:ln w="0">
            <a:noFill/>
          </a:ln>
        </p:spPr>
      </p:pic>
      <p:pic>
        <p:nvPicPr>
          <p:cNvPr id="81" name="Picture 2" descr="C:\Users\User\Desktop\для сказки\3.jpg"/>
          <p:cNvPicPr/>
          <p:nvPr/>
        </p:nvPicPr>
        <p:blipFill>
          <a:blip r:embed="rId8"/>
          <a:stretch/>
        </p:blipFill>
        <p:spPr>
          <a:xfrm>
            <a:off x="5868000" y="219600"/>
            <a:ext cx="2027520" cy="20696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2" presetClass="emph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45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20" dur="2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21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widt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 fmla="width*sin(2.5*pi*$)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2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 additive="repl">
                                        <p:cTn id="2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extBox 1"/>
          <p:cNvSpPr/>
          <p:nvPr/>
        </p:nvSpPr>
        <p:spPr>
          <a:xfrm>
            <a:off x="5712840" y="1500480"/>
            <a:ext cx="2562840" cy="1064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ru-RU" sz="3200" b="1" strike="noStrike" spc="-1">
                <a:solidFill>
                  <a:srgbClr val="C00000"/>
                </a:solidFill>
                <a:latin typeface="Times New Roman"/>
              </a:rPr>
              <a:t>ПОДУМАЙ</a:t>
            </a: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3200" b="1" strike="noStrike" spc="-1">
                <a:solidFill>
                  <a:srgbClr val="C00000"/>
                </a:solidFill>
                <a:latin typeface="Times New Roman"/>
              </a:rPr>
              <a:t> ЕЩЁ  РАЗ</a:t>
            </a: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3" name="Управляющая кнопка: назад 2">
            <a:hlinkClick r:id="" action="ppaction://hlinkshowjump?jump=previousslide"/>
          </p:cNvPr>
          <p:cNvSpPr/>
          <p:nvPr/>
        </p:nvSpPr>
        <p:spPr>
          <a:xfrm>
            <a:off x="539640" y="4941000"/>
            <a:ext cx="1872000" cy="1223640"/>
          </a:xfrm>
          <a:prstGeom prst="actionButtonBackPrevious">
            <a:avLst/>
          </a:prstGeom>
          <a:solidFill>
            <a:srgbClr val="FFFF00"/>
          </a:solidFill>
          <a:ln>
            <a:solidFill>
              <a:srgbClr val="3A5F8B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Calibri"/>
            </a:endParaRPr>
          </a:p>
        </p:txBody>
      </p:sp>
      <p:pic>
        <p:nvPicPr>
          <p:cNvPr id="84" name="Picture 2" descr="C:\Users\User\Desktop\для сказки\17958004.gif"/>
          <p:cNvPicPr/>
          <p:nvPr/>
        </p:nvPicPr>
        <p:blipFill>
          <a:blip r:embed="rId2"/>
          <a:stretch/>
        </p:blipFill>
        <p:spPr>
          <a:xfrm>
            <a:off x="5327640" y="4205160"/>
            <a:ext cx="3333240" cy="2047680"/>
          </a:xfrm>
          <a:prstGeom prst="rect">
            <a:avLst/>
          </a:prstGeom>
          <a:ln w="0">
            <a:noFill/>
          </a:ln>
        </p:spPr>
      </p:pic>
      <p:pic>
        <p:nvPicPr>
          <p:cNvPr id="85" name="Picture 2" descr="C:\Users\User\Desktop\для сказки\myach-net-chelovek-zabava-rozhdestvo-kruglyj-prazdnovanie-simvol-yarkij-cvet-dizajn-oformlenie.gif"/>
          <p:cNvPicPr/>
          <p:nvPr/>
        </p:nvPicPr>
        <p:blipFill>
          <a:blip r:embed="rId3"/>
          <a:stretch/>
        </p:blipFill>
        <p:spPr>
          <a:xfrm>
            <a:off x="539640" y="182520"/>
            <a:ext cx="4121280" cy="39909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Picture 2" descr="C:\Users\User\Desktop\для сказки\1206051631b98bcad0d172ed336b7914b97d74d4a6_b.jpg"/>
          <p:cNvPicPr/>
          <p:nvPr/>
        </p:nvPicPr>
        <p:blipFill>
          <a:blip r:embed="rId2"/>
          <a:stretch/>
        </p:blipFill>
        <p:spPr>
          <a:xfrm>
            <a:off x="3996000" y="3480840"/>
            <a:ext cx="4746600" cy="3164400"/>
          </a:xfrm>
          <a:prstGeom prst="rect">
            <a:avLst/>
          </a:prstGeom>
          <a:ln w="76200">
            <a:solidFill>
              <a:srgbClr val="C00000"/>
            </a:solidFill>
            <a:prstDash val="dash"/>
            <a:round/>
          </a:ln>
        </p:spPr>
      </p:pic>
      <p:sp>
        <p:nvSpPr>
          <p:cNvPr id="87" name="TextBox 1"/>
          <p:cNvSpPr/>
          <p:nvPr/>
        </p:nvSpPr>
        <p:spPr>
          <a:xfrm>
            <a:off x="4114440" y="1371960"/>
            <a:ext cx="4509720" cy="516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800" b="1" strike="noStrike" spc="-1">
                <a:solidFill>
                  <a:srgbClr val="C00000"/>
                </a:solidFill>
                <a:latin typeface="Times New Roman"/>
              </a:rPr>
              <a:t>ПРАВИЛЬНЫЙ  ОТВЕТ</a:t>
            </a:r>
            <a:r>
              <a:rPr lang="ru-RU" sz="1800" b="0" strike="noStrike" spc="-1">
                <a:solidFill>
                  <a:srgbClr val="000000"/>
                </a:solidFill>
                <a:latin typeface="Calibri"/>
              </a:rPr>
              <a:t>!</a:t>
            </a: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8" name="Управляющая кнопка: далее 2">
            <a:hlinkClick r:id="" action="ppaction://hlinkshowjump?jump=nextslide"/>
          </p:cNvPr>
          <p:cNvSpPr/>
          <p:nvPr/>
        </p:nvSpPr>
        <p:spPr>
          <a:xfrm>
            <a:off x="467640" y="4941000"/>
            <a:ext cx="1800000" cy="1073160"/>
          </a:xfrm>
          <a:prstGeom prst="actionButtonForwardNext">
            <a:avLst/>
          </a:prstGeom>
          <a:solidFill>
            <a:srgbClr val="FFFF00"/>
          </a:solidFill>
          <a:ln>
            <a:solidFill>
              <a:srgbClr val="3A5F8B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Calibri"/>
            </a:endParaRPr>
          </a:p>
        </p:txBody>
      </p:sp>
      <p:pic>
        <p:nvPicPr>
          <p:cNvPr id="89" name="Picture 2" descr="C:\Users\User\Desktop\для сказки\solntse.jpg"/>
          <p:cNvPicPr/>
          <p:nvPr/>
        </p:nvPicPr>
        <p:blipFill>
          <a:blip r:embed="rId3"/>
          <a:stretch/>
        </p:blipFill>
        <p:spPr>
          <a:xfrm>
            <a:off x="445680" y="332640"/>
            <a:ext cx="3164400" cy="31644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9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10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TextBox 1"/>
          <p:cNvSpPr/>
          <p:nvPr/>
        </p:nvSpPr>
        <p:spPr>
          <a:xfrm>
            <a:off x="3276000" y="175320"/>
            <a:ext cx="4896360" cy="821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400" b="1" strike="noStrike" spc="-1">
                <a:solidFill>
                  <a:srgbClr val="C00000"/>
                </a:solidFill>
                <a:latin typeface="Times New Roman"/>
              </a:rPr>
              <a:t>В КАКОЙ  СКАЗКЕ </a:t>
            </a: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2400" b="1" strike="noStrike" spc="-1">
                <a:solidFill>
                  <a:srgbClr val="C00000"/>
                </a:solidFill>
                <a:latin typeface="Times New Roman"/>
              </a:rPr>
              <a:t> НЕТ  СЕРОГО  ВОЛКА</a:t>
            </a:r>
            <a:r>
              <a:rPr lang="ru-RU" sz="1800" b="1" strike="noStrike" spc="-1">
                <a:solidFill>
                  <a:srgbClr val="C00000"/>
                </a:solidFill>
                <a:latin typeface="Calibri"/>
              </a:rPr>
              <a:t>?</a:t>
            </a: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91" name="Picture 2" descr="C:\Users\User\Desktop\для сказки\d83826b5687d.gif"/>
          <p:cNvPicPr/>
          <p:nvPr/>
        </p:nvPicPr>
        <p:blipFill>
          <a:blip r:embed="rId2"/>
          <a:stretch/>
        </p:blipFill>
        <p:spPr>
          <a:xfrm>
            <a:off x="251640" y="132120"/>
            <a:ext cx="2057040" cy="1409400"/>
          </a:xfrm>
          <a:prstGeom prst="rect">
            <a:avLst/>
          </a:prstGeom>
          <a:ln w="0">
            <a:noFill/>
          </a:ln>
        </p:spPr>
      </p:pic>
      <p:pic>
        <p:nvPicPr>
          <p:cNvPr id="92" name="Picture 3" descr="C:\Users\User\Desktop\для сказки\2031697-29bcd96af0b733b4.gif"/>
          <p:cNvPicPr/>
          <p:nvPr/>
        </p:nvPicPr>
        <p:blipFill>
          <a:blip r:embed="rId3"/>
          <a:stretch/>
        </p:blipFill>
        <p:spPr>
          <a:xfrm>
            <a:off x="7179120" y="1006200"/>
            <a:ext cx="1595520" cy="2261520"/>
          </a:xfrm>
          <a:prstGeom prst="rect">
            <a:avLst/>
          </a:prstGeom>
          <a:ln w="0">
            <a:noFill/>
          </a:ln>
        </p:spPr>
      </p:pic>
      <p:pic>
        <p:nvPicPr>
          <p:cNvPr id="93" name="Picture 4" descr="C:\Users\User\Desktop\для сказки\image001.gif">
            <a:hlinkClick r:id="rId4" action="ppaction://hlinksldjump"/>
          </p:cNvPr>
          <p:cNvPicPr/>
          <p:nvPr/>
        </p:nvPicPr>
        <p:blipFill>
          <a:blip r:embed="rId5"/>
          <a:stretch/>
        </p:blipFill>
        <p:spPr>
          <a:xfrm>
            <a:off x="4633560" y="3571560"/>
            <a:ext cx="4176000" cy="2953440"/>
          </a:xfrm>
          <a:prstGeom prst="rect">
            <a:avLst/>
          </a:prstGeom>
          <a:ln w="38100">
            <a:solidFill>
              <a:srgbClr val="C00000"/>
            </a:solidFill>
            <a:prstDash val="sysDash"/>
            <a:round/>
          </a:ln>
        </p:spPr>
      </p:pic>
      <p:pic>
        <p:nvPicPr>
          <p:cNvPr id="94" name="Picture 5" descr="C:\Users\User\Desktop\для сказки\Three-Little-Pigs-76912.gif"/>
          <p:cNvPicPr/>
          <p:nvPr/>
        </p:nvPicPr>
        <p:blipFill>
          <a:blip r:embed="rId6"/>
          <a:stretch/>
        </p:blipFill>
        <p:spPr>
          <a:xfrm>
            <a:off x="2545560" y="1198080"/>
            <a:ext cx="3610440" cy="2086560"/>
          </a:xfrm>
          <a:prstGeom prst="rect">
            <a:avLst/>
          </a:prstGeom>
          <a:ln w="38100">
            <a:solidFill>
              <a:srgbClr val="FF0000"/>
            </a:solidFill>
            <a:prstDash val="sysDot"/>
            <a:round/>
          </a:ln>
        </p:spPr>
      </p:pic>
      <p:pic>
        <p:nvPicPr>
          <p:cNvPr id="95" name="Picture 6" descr="C:\Users\User\Desktop\для сказки\image.jpg"/>
          <p:cNvPicPr/>
          <p:nvPr/>
        </p:nvPicPr>
        <p:blipFill>
          <a:blip r:embed="rId7"/>
          <a:stretch/>
        </p:blipFill>
        <p:spPr>
          <a:xfrm>
            <a:off x="167760" y="3429000"/>
            <a:ext cx="2721960" cy="3238920"/>
          </a:xfrm>
          <a:prstGeom prst="rect">
            <a:avLst/>
          </a:prstGeom>
          <a:ln w="38100">
            <a:solidFill>
              <a:srgbClr val="C00000"/>
            </a:solidFill>
            <a:prstDash val="sysDot"/>
            <a:rou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TextBox 1"/>
          <p:cNvSpPr/>
          <p:nvPr/>
        </p:nvSpPr>
        <p:spPr>
          <a:xfrm>
            <a:off x="2893680" y="980640"/>
            <a:ext cx="4032000" cy="516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800" b="1" strike="noStrike" spc="-1">
                <a:solidFill>
                  <a:srgbClr val="C00000"/>
                </a:solidFill>
                <a:latin typeface="Times New Roman"/>
              </a:rPr>
              <a:t>ПОДУМАЙ  ЕЩЁ  РАЗ</a:t>
            </a: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97" name="Picture 2" descr="C:\Users\User\Desktop\для сказки\e69ec110f1e3.gif"/>
          <p:cNvPicPr/>
          <p:nvPr/>
        </p:nvPicPr>
        <p:blipFill>
          <a:blip r:embed="rId2"/>
          <a:stretch/>
        </p:blipFill>
        <p:spPr>
          <a:xfrm>
            <a:off x="3738600" y="2509920"/>
            <a:ext cx="2777400" cy="3062880"/>
          </a:xfrm>
          <a:prstGeom prst="rect">
            <a:avLst/>
          </a:prstGeom>
          <a:ln w="0">
            <a:noFill/>
          </a:ln>
        </p:spPr>
      </p:pic>
      <p:pic>
        <p:nvPicPr>
          <p:cNvPr id="98" name="Picture 3" descr="C:\Users\User\Desktop\для сказки\other (750).gif"/>
          <p:cNvPicPr/>
          <p:nvPr/>
        </p:nvPicPr>
        <p:blipFill>
          <a:blip r:embed="rId3"/>
          <a:stretch/>
        </p:blipFill>
        <p:spPr>
          <a:xfrm>
            <a:off x="6926040" y="116640"/>
            <a:ext cx="622800" cy="1557360"/>
          </a:xfrm>
          <a:prstGeom prst="rect">
            <a:avLst/>
          </a:prstGeom>
          <a:ln w="0">
            <a:noFill/>
          </a:ln>
        </p:spPr>
      </p:pic>
      <p:pic>
        <p:nvPicPr>
          <p:cNvPr id="99" name="Picture 4" descr="C:\Users\User\Desktop\для сказки\other (1493).gif"/>
          <p:cNvPicPr/>
          <p:nvPr/>
        </p:nvPicPr>
        <p:blipFill>
          <a:blip r:embed="rId4"/>
          <a:stretch/>
        </p:blipFill>
        <p:spPr>
          <a:xfrm>
            <a:off x="3390840" y="2277000"/>
            <a:ext cx="694800" cy="1523520"/>
          </a:xfrm>
          <a:prstGeom prst="rect">
            <a:avLst/>
          </a:prstGeom>
          <a:ln w="0">
            <a:noFill/>
          </a:ln>
        </p:spPr>
      </p:pic>
      <p:sp>
        <p:nvSpPr>
          <p:cNvPr id="100" name="Управляющая кнопка: назад 3">
            <a:hlinkClick r:id="" action="ppaction://hlinkshowjump?jump=previousslide"/>
          </p:cNvPr>
          <p:cNvSpPr/>
          <p:nvPr/>
        </p:nvSpPr>
        <p:spPr>
          <a:xfrm>
            <a:off x="899640" y="4911120"/>
            <a:ext cx="1656000" cy="1007640"/>
          </a:xfrm>
          <a:prstGeom prst="actionButtonBackPrevious">
            <a:avLst/>
          </a:prstGeom>
          <a:solidFill>
            <a:srgbClr val="FFFF00"/>
          </a:solidFill>
          <a:ln>
            <a:solidFill>
              <a:srgbClr val="3A5F8B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"/>
          <p:cNvSpPr/>
          <p:nvPr/>
        </p:nvSpPr>
        <p:spPr>
          <a:xfrm>
            <a:off x="3180960" y="1628640"/>
            <a:ext cx="5400360" cy="516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800" b="1" strike="noStrike" spc="-1">
                <a:solidFill>
                  <a:srgbClr val="C00000"/>
                </a:solidFill>
                <a:latin typeface="Times New Roman"/>
              </a:rPr>
              <a:t>ПРАВИЛЬНЫЙ     ОТВЕТ</a:t>
            </a: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02" name="Picture 2" descr="C:\Users\User\Desktop\для сказки\1.gif"/>
          <p:cNvPicPr/>
          <p:nvPr/>
        </p:nvPicPr>
        <p:blipFill>
          <a:blip r:embed="rId2"/>
          <a:stretch/>
        </p:blipFill>
        <p:spPr>
          <a:xfrm>
            <a:off x="323640" y="700920"/>
            <a:ext cx="2857320" cy="2857320"/>
          </a:xfrm>
          <a:prstGeom prst="rect">
            <a:avLst/>
          </a:prstGeom>
          <a:ln w="0">
            <a:noFill/>
          </a:ln>
        </p:spPr>
      </p:pic>
      <p:pic>
        <p:nvPicPr>
          <p:cNvPr id="103" name="Picture 3" descr="C:\Users\User\Desktop\для сказки\0_c7b27_b2604e81_M.jpg"/>
          <p:cNvPicPr/>
          <p:nvPr/>
        </p:nvPicPr>
        <p:blipFill>
          <a:blip r:embed="rId3"/>
          <a:stretch/>
        </p:blipFill>
        <p:spPr>
          <a:xfrm>
            <a:off x="5363280" y="404640"/>
            <a:ext cx="1035720" cy="1074240"/>
          </a:xfrm>
          <a:prstGeom prst="rect">
            <a:avLst/>
          </a:prstGeom>
          <a:ln w="0">
            <a:noFill/>
          </a:ln>
        </p:spPr>
      </p:pic>
      <p:pic>
        <p:nvPicPr>
          <p:cNvPr id="104" name="Picture 4" descr="C:\Users\User\Desktop\для сказки\8796e685.gif"/>
          <p:cNvPicPr/>
          <p:nvPr/>
        </p:nvPicPr>
        <p:blipFill>
          <a:blip r:embed="rId4"/>
          <a:stretch/>
        </p:blipFill>
        <p:spPr>
          <a:xfrm>
            <a:off x="3707280" y="2214000"/>
            <a:ext cx="5112360" cy="4074480"/>
          </a:xfrm>
          <a:prstGeom prst="rect">
            <a:avLst/>
          </a:prstGeom>
          <a:ln w="0">
            <a:noFill/>
          </a:ln>
        </p:spPr>
      </p:pic>
      <p:sp>
        <p:nvSpPr>
          <p:cNvPr id="105" name="Управляющая кнопка: далее 3">
            <a:hlinkClick r:id="" action="ppaction://hlinkshowjump?jump=nextslide"/>
          </p:cNvPr>
          <p:cNvSpPr/>
          <p:nvPr/>
        </p:nvSpPr>
        <p:spPr>
          <a:xfrm>
            <a:off x="467640" y="4725000"/>
            <a:ext cx="2232000" cy="1656000"/>
          </a:xfrm>
          <a:prstGeom prst="actionButtonForwardNext">
            <a:avLst/>
          </a:prstGeom>
          <a:solidFill>
            <a:srgbClr val="FFFF00"/>
          </a:solidFill>
          <a:ln>
            <a:solidFill>
              <a:srgbClr val="3A5F8B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TextBox 1"/>
          <p:cNvSpPr/>
          <p:nvPr/>
        </p:nvSpPr>
        <p:spPr>
          <a:xfrm>
            <a:off x="899640" y="548640"/>
            <a:ext cx="7416360" cy="455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400" b="1" strike="noStrike" spc="-1">
                <a:solidFill>
                  <a:srgbClr val="C00000"/>
                </a:solidFill>
                <a:latin typeface="Times New Roman"/>
              </a:rPr>
              <a:t>КАКОЕ  ДЕРЕВО ЗИМОЙ  ВСЕГДА  ЗЕЛЁНОЕ?</a:t>
            </a: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07" name="Picture 2" descr="C:\Users\User\Desktop\для сказки\yiog5r6oT.gif">
            <a:hlinkClick r:id="rId2" action="ppaction://hlinksldjump"/>
          </p:cNvPr>
          <p:cNvPicPr/>
          <p:nvPr/>
        </p:nvPicPr>
        <p:blipFill>
          <a:blip r:embed="rId3"/>
          <a:stretch/>
        </p:blipFill>
        <p:spPr>
          <a:xfrm>
            <a:off x="323640" y="1196640"/>
            <a:ext cx="1665000" cy="2304000"/>
          </a:xfrm>
          <a:prstGeom prst="rect">
            <a:avLst/>
          </a:prstGeom>
          <a:ln w="0">
            <a:noFill/>
          </a:ln>
        </p:spPr>
      </p:pic>
      <p:pic>
        <p:nvPicPr>
          <p:cNvPr id="108" name="Picture 3" descr="C:\Users\User\Desktop\для сказки\Apple-Trees-83673.gif">
            <a:hlinkClick r:id="rId4" action="ppaction://hlinksldjump"/>
          </p:cNvPr>
          <p:cNvPicPr/>
          <p:nvPr/>
        </p:nvPicPr>
        <p:blipFill>
          <a:blip r:embed="rId5"/>
          <a:stretch/>
        </p:blipFill>
        <p:spPr>
          <a:xfrm>
            <a:off x="5724000" y="3381840"/>
            <a:ext cx="3232080" cy="2884320"/>
          </a:xfrm>
          <a:prstGeom prst="rect">
            <a:avLst/>
          </a:prstGeom>
          <a:ln w="0">
            <a:noFill/>
          </a:ln>
        </p:spPr>
      </p:pic>
      <p:pic>
        <p:nvPicPr>
          <p:cNvPr id="109" name="Picture 4" descr="C:\Users\User\Desktop\для сказки\2362317-illustration-of-pears-in-tree-on-white-background.jpg">
            <a:hlinkClick r:id="rId4" action="ppaction://hlinksldjump"/>
          </p:cNvPr>
          <p:cNvPicPr/>
          <p:nvPr/>
        </p:nvPicPr>
        <p:blipFill>
          <a:blip r:embed="rId6"/>
          <a:stretch/>
        </p:blipFill>
        <p:spPr>
          <a:xfrm>
            <a:off x="3513240" y="1052640"/>
            <a:ext cx="2592000" cy="2592000"/>
          </a:xfrm>
          <a:prstGeom prst="rect">
            <a:avLst/>
          </a:prstGeom>
          <a:ln w="0">
            <a:noFill/>
          </a:ln>
        </p:spPr>
      </p:pic>
      <p:pic>
        <p:nvPicPr>
          <p:cNvPr id="110" name="Picture 5" descr="C:\Users\User\Desktop\для сказки\img_5702b2ee7babd.jpg">
            <a:hlinkClick r:id="rId4" action="ppaction://hlinksldjump"/>
          </p:cNvPr>
          <p:cNvPicPr/>
          <p:nvPr/>
        </p:nvPicPr>
        <p:blipFill>
          <a:blip r:embed="rId7"/>
          <a:stretch/>
        </p:blipFill>
        <p:spPr>
          <a:xfrm>
            <a:off x="1989000" y="3502440"/>
            <a:ext cx="1971720" cy="2430720"/>
          </a:xfrm>
          <a:prstGeom prst="rect">
            <a:avLst/>
          </a:prstGeom>
          <a:ln w="0">
            <a:noFill/>
          </a:ln>
        </p:spPr>
      </p:pic>
      <p:sp>
        <p:nvSpPr>
          <p:cNvPr id="111" name="TextBox 2"/>
          <p:cNvSpPr/>
          <p:nvPr/>
        </p:nvSpPr>
        <p:spPr>
          <a:xfrm>
            <a:off x="580320" y="3643560"/>
            <a:ext cx="1151640" cy="39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000" b="1" strike="noStrike" spc="-1">
                <a:solidFill>
                  <a:srgbClr val="002060"/>
                </a:solidFill>
                <a:latin typeface="Times New Roman"/>
              </a:rPr>
              <a:t>Ёлочка</a:t>
            </a:r>
            <a:endParaRPr lang="en-US" sz="2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2" name="TextBox 4"/>
          <p:cNvSpPr/>
          <p:nvPr/>
        </p:nvSpPr>
        <p:spPr>
          <a:xfrm>
            <a:off x="2450520" y="6066360"/>
            <a:ext cx="1048680" cy="39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000" b="1" strike="noStrike" spc="-1">
                <a:solidFill>
                  <a:srgbClr val="002060"/>
                </a:solidFill>
                <a:latin typeface="Times New Roman"/>
              </a:rPr>
              <a:t>Вишн</a:t>
            </a:r>
            <a:r>
              <a:rPr lang="ru-RU" sz="1800" b="0" strike="noStrike" spc="-1">
                <a:solidFill>
                  <a:srgbClr val="000000"/>
                </a:solidFill>
                <a:latin typeface="Calibri"/>
              </a:rPr>
              <a:t>я</a:t>
            </a: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3" name="TextBox 5"/>
          <p:cNvSpPr/>
          <p:nvPr/>
        </p:nvSpPr>
        <p:spPr>
          <a:xfrm>
            <a:off x="4147920" y="3645000"/>
            <a:ext cx="935640" cy="39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000" b="1" strike="noStrike" spc="-1">
                <a:solidFill>
                  <a:srgbClr val="000000"/>
                </a:solidFill>
                <a:latin typeface="Times New Roman"/>
              </a:rPr>
              <a:t>Груша</a:t>
            </a:r>
            <a:endParaRPr lang="en-US" sz="2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4" name="TextBox 6"/>
          <p:cNvSpPr/>
          <p:nvPr/>
        </p:nvSpPr>
        <p:spPr>
          <a:xfrm>
            <a:off x="6646320" y="6266160"/>
            <a:ext cx="1388160" cy="39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000" b="1" strike="noStrike" spc="-1">
                <a:solidFill>
                  <a:srgbClr val="002060"/>
                </a:solidFill>
                <a:latin typeface="Times New Roman"/>
              </a:rPr>
              <a:t>Яблонька</a:t>
            </a:r>
            <a:endParaRPr lang="en-US" sz="2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Picture 2" descr="C:\Users\User\Desktop\для сказки\Thanksgiving2.gif"/>
          <p:cNvPicPr/>
          <p:nvPr/>
        </p:nvPicPr>
        <p:blipFill>
          <a:blip r:embed="rId2"/>
          <a:stretch/>
        </p:blipFill>
        <p:spPr>
          <a:xfrm>
            <a:off x="3852000" y="2061000"/>
            <a:ext cx="4762080" cy="4285800"/>
          </a:xfrm>
          <a:prstGeom prst="rect">
            <a:avLst/>
          </a:prstGeom>
          <a:ln w="0">
            <a:noFill/>
          </a:ln>
        </p:spPr>
      </p:pic>
      <p:sp>
        <p:nvSpPr>
          <p:cNvPr id="116" name="TextBox 1"/>
          <p:cNvSpPr/>
          <p:nvPr/>
        </p:nvSpPr>
        <p:spPr>
          <a:xfrm>
            <a:off x="1259640" y="404640"/>
            <a:ext cx="3960000" cy="516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800" b="1" strike="noStrike" spc="-1">
                <a:solidFill>
                  <a:srgbClr val="000000"/>
                </a:solidFill>
                <a:latin typeface="Times New Roman"/>
              </a:rPr>
              <a:t>ПОДУМАЙ  ЕЩЁ  РАЗ </a:t>
            </a: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17" name="Picture 3" descr="C:\Users\User\Desktop\для сказки\ліст Gif (19).gif"/>
          <p:cNvPicPr/>
          <p:nvPr/>
        </p:nvPicPr>
        <p:blipFill>
          <a:blip r:embed="rId3"/>
          <a:stretch/>
        </p:blipFill>
        <p:spPr>
          <a:xfrm>
            <a:off x="5220000" y="251640"/>
            <a:ext cx="868680" cy="1352160"/>
          </a:xfrm>
          <a:prstGeom prst="rect">
            <a:avLst/>
          </a:prstGeom>
          <a:ln w="0">
            <a:noFill/>
          </a:ln>
        </p:spPr>
      </p:pic>
      <p:pic>
        <p:nvPicPr>
          <p:cNvPr id="118" name="Picture 4" descr="C:\Users\User\Desktop\для сказки\15548412.gif"/>
          <p:cNvPicPr/>
          <p:nvPr/>
        </p:nvPicPr>
        <p:blipFill>
          <a:blip r:embed="rId4"/>
          <a:stretch/>
        </p:blipFill>
        <p:spPr>
          <a:xfrm>
            <a:off x="395640" y="1584000"/>
            <a:ext cx="3748680" cy="1223640"/>
          </a:xfrm>
          <a:prstGeom prst="rect">
            <a:avLst/>
          </a:prstGeom>
          <a:ln w="0">
            <a:noFill/>
          </a:ln>
        </p:spPr>
      </p:pic>
      <p:sp>
        <p:nvSpPr>
          <p:cNvPr id="119" name="Управляющая кнопка: назад 2">
            <a:hlinkClick r:id="" action="ppaction://hlinkshowjump?jump=previousslide"/>
          </p:cNvPr>
          <p:cNvSpPr/>
          <p:nvPr/>
        </p:nvSpPr>
        <p:spPr>
          <a:xfrm>
            <a:off x="755640" y="5013000"/>
            <a:ext cx="2088000" cy="1439640"/>
          </a:xfrm>
          <a:prstGeom prst="actionButtonBackPrevious">
            <a:avLst/>
          </a:prstGeom>
          <a:solidFill>
            <a:srgbClr val="92D050"/>
          </a:solidFill>
          <a:ln>
            <a:solidFill>
              <a:srgbClr val="3A5F8B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TextBox 1"/>
          <p:cNvSpPr/>
          <p:nvPr/>
        </p:nvSpPr>
        <p:spPr>
          <a:xfrm>
            <a:off x="2195640" y="1052640"/>
            <a:ext cx="4968360" cy="577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3200" b="1" strike="noStrike" spc="-1">
                <a:solidFill>
                  <a:srgbClr val="00B050"/>
                </a:solidFill>
                <a:latin typeface="Times New Roman"/>
              </a:rPr>
              <a:t>ПРАВИЛЬНЫЙ  ОТВЕТ </a:t>
            </a: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21" name="Picture 2" descr="C:\Users\User\Desktop\для сказки\3696717-4870115e57204f67.gif"/>
          <p:cNvPicPr/>
          <p:nvPr/>
        </p:nvPicPr>
        <p:blipFill>
          <a:blip r:embed="rId2"/>
          <a:stretch/>
        </p:blipFill>
        <p:spPr>
          <a:xfrm>
            <a:off x="7380360" y="608760"/>
            <a:ext cx="1190160" cy="1028520"/>
          </a:xfrm>
          <a:prstGeom prst="rect">
            <a:avLst/>
          </a:prstGeom>
          <a:ln w="0">
            <a:noFill/>
          </a:ln>
        </p:spPr>
      </p:pic>
      <p:pic>
        <p:nvPicPr>
          <p:cNvPr id="122" name="Picture 3" descr="C:\Users\User\Desktop\для сказки\6753456.gif"/>
          <p:cNvPicPr/>
          <p:nvPr/>
        </p:nvPicPr>
        <p:blipFill>
          <a:blip r:embed="rId3"/>
          <a:stretch/>
        </p:blipFill>
        <p:spPr>
          <a:xfrm>
            <a:off x="422640" y="497520"/>
            <a:ext cx="1772640" cy="1694520"/>
          </a:xfrm>
          <a:prstGeom prst="rect">
            <a:avLst/>
          </a:prstGeom>
          <a:ln w="0">
            <a:noFill/>
          </a:ln>
        </p:spPr>
      </p:pic>
      <p:pic>
        <p:nvPicPr>
          <p:cNvPr id="123" name="Picture 4" descr="C:\Users\User\Desktop\для сказки\1100461.gif"/>
          <p:cNvPicPr/>
          <p:nvPr/>
        </p:nvPicPr>
        <p:blipFill>
          <a:blip r:embed="rId4"/>
          <a:stretch/>
        </p:blipFill>
        <p:spPr>
          <a:xfrm>
            <a:off x="2195640" y="1905120"/>
            <a:ext cx="4968360" cy="4308120"/>
          </a:xfrm>
          <a:prstGeom prst="rect">
            <a:avLst/>
          </a:prstGeom>
          <a:ln w="0">
            <a:noFill/>
          </a:ln>
        </p:spPr>
      </p:pic>
      <p:sp>
        <p:nvSpPr>
          <p:cNvPr id="124" name="Управляющая кнопка: далее 2">
            <a:hlinkClick r:id="" action="ppaction://hlinkshowjump?jump=nextslide"/>
          </p:cNvPr>
          <p:cNvSpPr/>
          <p:nvPr/>
        </p:nvSpPr>
        <p:spPr>
          <a:xfrm>
            <a:off x="251640" y="5085360"/>
            <a:ext cx="1656000" cy="1295640"/>
          </a:xfrm>
          <a:prstGeom prst="actionButtonForwardNext">
            <a:avLst/>
          </a:prstGeom>
          <a:solidFill>
            <a:srgbClr val="92D050"/>
          </a:solidFill>
          <a:ln>
            <a:solidFill>
              <a:srgbClr val="3A5F8B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extBox 1"/>
          <p:cNvSpPr/>
          <p:nvPr/>
        </p:nvSpPr>
        <p:spPr>
          <a:xfrm>
            <a:off x="295560" y="276120"/>
            <a:ext cx="8496720" cy="1186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400" b="1" strike="noStrike" spc="-1">
                <a:solidFill>
                  <a:srgbClr val="C00000"/>
                </a:solidFill>
                <a:latin typeface="Times New Roman"/>
              </a:rPr>
              <a:t>В одном лесу жил-был зайчишка. На зайчишке была надета беленькая шубка. Для маскировки и безопасности!  Чтобы его было не видно на белом снегу.</a:t>
            </a: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5" name="Picture 2" descr="C:\Users\User\Desktop\анимация гномы\509011451.gif"/>
          <p:cNvPicPr/>
          <p:nvPr/>
        </p:nvPicPr>
        <p:blipFill>
          <a:blip r:embed="rId2"/>
          <a:stretch/>
        </p:blipFill>
        <p:spPr>
          <a:xfrm>
            <a:off x="1202400" y="1628640"/>
            <a:ext cx="6804360" cy="50713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Picture 2" descr="C:\Users\User\Desktop\для сказки\953487983.gif"/>
          <p:cNvPicPr/>
          <p:nvPr/>
        </p:nvPicPr>
        <p:blipFill>
          <a:blip r:embed="rId2"/>
          <a:stretch/>
        </p:blipFill>
        <p:spPr>
          <a:xfrm>
            <a:off x="163440" y="188640"/>
            <a:ext cx="2131920" cy="2131920"/>
          </a:xfrm>
          <a:prstGeom prst="rect">
            <a:avLst/>
          </a:prstGeom>
          <a:ln w="0">
            <a:noFill/>
          </a:ln>
        </p:spPr>
      </p:pic>
      <p:pic>
        <p:nvPicPr>
          <p:cNvPr id="126" name="Picture 3" descr="C:\Users\User\Desktop\для сказки\winter (101).gif"/>
          <p:cNvPicPr/>
          <p:nvPr/>
        </p:nvPicPr>
        <p:blipFill>
          <a:blip r:embed="rId3"/>
          <a:stretch/>
        </p:blipFill>
        <p:spPr>
          <a:xfrm>
            <a:off x="5580000" y="332640"/>
            <a:ext cx="2988360" cy="2241360"/>
          </a:xfrm>
          <a:prstGeom prst="rect">
            <a:avLst/>
          </a:prstGeom>
          <a:ln w="0">
            <a:noFill/>
          </a:ln>
        </p:spPr>
      </p:pic>
      <p:pic>
        <p:nvPicPr>
          <p:cNvPr id="127" name="Picture 4" descr="C:\Users\User\Desktop\для сказки\48225a4918d4.gif"/>
          <p:cNvPicPr/>
          <p:nvPr/>
        </p:nvPicPr>
        <p:blipFill>
          <a:blip r:embed="rId4"/>
          <a:stretch/>
        </p:blipFill>
        <p:spPr>
          <a:xfrm>
            <a:off x="163440" y="3645000"/>
            <a:ext cx="8584920" cy="2243880"/>
          </a:xfrm>
          <a:prstGeom prst="rect">
            <a:avLst/>
          </a:prstGeom>
          <a:ln w="0">
            <a:noFill/>
          </a:ln>
        </p:spPr>
      </p:pic>
      <p:pic>
        <p:nvPicPr>
          <p:cNvPr id="129" name="Picture 5" descr="C:\Users\User\Desktop\для сказки\anime-nadpisi-2023.gif"/>
          <p:cNvPicPr/>
          <p:nvPr/>
        </p:nvPicPr>
        <p:blipFill>
          <a:blip r:embed="rId5"/>
          <a:stretch/>
        </p:blipFill>
        <p:spPr>
          <a:xfrm>
            <a:off x="2312640" y="2133000"/>
            <a:ext cx="4285800" cy="15807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extBox 1"/>
          <p:cNvSpPr/>
          <p:nvPr/>
        </p:nvSpPr>
        <p:spPr>
          <a:xfrm>
            <a:off x="285840" y="527760"/>
            <a:ext cx="4089600" cy="5576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400" b="1" strike="noStrike" spc="-1">
                <a:solidFill>
                  <a:srgbClr val="C00000"/>
                </a:solidFill>
                <a:latin typeface="Times New Roman"/>
              </a:rPr>
              <a:t>Холодно ему было зимой. Для того, чтобы согреться зайка быстро бегал и высоко прыгал! И однажды, играя в лесу, зайчик повстречал птичку! Очень красивую и вежливую! </a:t>
            </a: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2400" b="1" strike="noStrike" spc="-1">
                <a:solidFill>
                  <a:srgbClr val="C00000"/>
                </a:solidFill>
                <a:latin typeface="Times New Roman"/>
              </a:rPr>
              <a:t>Она поздоровалась с зайчишкой и спросила:  «Как тебя зовут?»  Зайка ответил: «Я зайка – попрыгайка! А тебя как зовут?» Птичка ответила: «А я птичка – синичка!»</a:t>
            </a: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7" name="Picture 3" descr="C:\Users\User\Desktop\анимация гномы\Zajchik_i_ptichkaAnimacijagif_dogruzi.ru.gif"/>
          <p:cNvPicPr/>
          <p:nvPr/>
        </p:nvPicPr>
        <p:blipFill>
          <a:blip r:embed="rId2"/>
          <a:stretch/>
        </p:blipFill>
        <p:spPr>
          <a:xfrm>
            <a:off x="4499280" y="547920"/>
            <a:ext cx="4320720" cy="57610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2" descr="C:\Users\User\Desktop\анимация гномы\17132922.gif"/>
          <p:cNvPicPr/>
          <p:nvPr/>
        </p:nvPicPr>
        <p:blipFill>
          <a:blip r:embed="rId2"/>
          <a:stretch/>
        </p:blipFill>
        <p:spPr>
          <a:xfrm>
            <a:off x="1007640" y="1917000"/>
            <a:ext cx="7056360" cy="4644000"/>
          </a:xfrm>
          <a:prstGeom prst="rect">
            <a:avLst/>
          </a:prstGeom>
          <a:ln w="0">
            <a:noFill/>
          </a:ln>
        </p:spPr>
      </p:pic>
      <p:sp>
        <p:nvSpPr>
          <p:cNvPr id="49" name="TextBox 1"/>
          <p:cNvSpPr/>
          <p:nvPr/>
        </p:nvSpPr>
        <p:spPr>
          <a:xfrm>
            <a:off x="107640" y="188640"/>
            <a:ext cx="8856720" cy="1552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400" b="1" strike="noStrike" spc="-1">
                <a:solidFill>
                  <a:srgbClr val="C00000"/>
                </a:solidFill>
                <a:latin typeface="Times New Roman"/>
              </a:rPr>
              <a:t>Вдруг они услышали как захрустел и заскрипел снег. Это по лесу очень осторожно шёл, оглядываясь по сторонам , волк. Испугалась синичка, забегала туда-сюда, заволновался заяц, запрыгал на передних лапах! Беда! Убегать надо! Спасаться!</a:t>
            </a: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2" descr="C:\Users\User\Desktop\анимация гномы\winter (30).gif"/>
          <p:cNvPicPr/>
          <p:nvPr/>
        </p:nvPicPr>
        <p:blipFill>
          <a:blip r:embed="rId2"/>
          <a:stretch/>
        </p:blipFill>
        <p:spPr>
          <a:xfrm>
            <a:off x="109800" y="260640"/>
            <a:ext cx="2343960" cy="2232360"/>
          </a:xfrm>
          <a:prstGeom prst="rect">
            <a:avLst/>
          </a:prstGeom>
          <a:ln w="0">
            <a:noFill/>
          </a:ln>
        </p:spPr>
      </p:pic>
      <p:sp>
        <p:nvSpPr>
          <p:cNvPr id="51" name="TextBox 1"/>
          <p:cNvSpPr/>
          <p:nvPr/>
        </p:nvSpPr>
        <p:spPr>
          <a:xfrm>
            <a:off x="2195640" y="332640"/>
            <a:ext cx="6880320" cy="1309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000" b="1" strike="noStrike" spc="-1">
                <a:solidFill>
                  <a:srgbClr val="C00000"/>
                </a:solidFill>
                <a:latin typeface="Times New Roman"/>
              </a:rPr>
              <a:t>По лесу гулял снеговик. Увидел он, что зайка и синичка испугались волка , и замахал руками-ветками и закричал: «Волк! Не обижай малышей!» Прилетели птички и замахали крылышками!</a:t>
            </a:r>
            <a:endParaRPr lang="en-US" sz="20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52" name="Picture 4" descr="C:\Users\User\Desktop\анимация гномы\0b2095a924ab45b1a7cb82369bb54109.gif"/>
          <p:cNvPicPr/>
          <p:nvPr/>
        </p:nvPicPr>
        <p:blipFill>
          <a:blip r:embed="rId3"/>
          <a:stretch/>
        </p:blipFill>
        <p:spPr>
          <a:xfrm>
            <a:off x="3276000" y="1656000"/>
            <a:ext cx="5788080" cy="5013000"/>
          </a:xfrm>
          <a:prstGeom prst="rect">
            <a:avLst/>
          </a:prstGeom>
          <a:ln w="0">
            <a:noFill/>
          </a:ln>
        </p:spPr>
      </p:pic>
      <p:sp>
        <p:nvSpPr>
          <p:cNvPr id="53" name="TextBox 2"/>
          <p:cNvSpPr/>
          <p:nvPr/>
        </p:nvSpPr>
        <p:spPr>
          <a:xfrm>
            <a:off x="238680" y="2493360"/>
            <a:ext cx="2915280" cy="1919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800" b="0" strike="noStrike" spc="-1">
                <a:solidFill>
                  <a:srgbClr val="000000"/>
                </a:solidFill>
                <a:latin typeface="Calibri"/>
              </a:rPr>
              <a:t> </a:t>
            </a:r>
            <a:r>
              <a:rPr lang="ru-RU" sz="2000" b="1" strike="noStrike" spc="-1">
                <a:solidFill>
                  <a:srgbClr val="C00000"/>
                </a:solidFill>
                <a:latin typeface="Times New Roman"/>
              </a:rPr>
              <a:t>Прибежали смелые оленёнок  и серый мышонок! Из-под снега выпрыгнули маленькие норочки и побежали на помощь!</a:t>
            </a:r>
            <a:endParaRPr lang="en-US" sz="20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54" name="Picture 5" descr="C:\Users\User\Desktop\анимация гномы\gif-Favim.com-4107018.gif"/>
          <p:cNvPicPr/>
          <p:nvPr/>
        </p:nvPicPr>
        <p:blipFill>
          <a:blip r:embed="rId4"/>
          <a:stretch/>
        </p:blipFill>
        <p:spPr>
          <a:xfrm>
            <a:off x="149400" y="4600440"/>
            <a:ext cx="3093840" cy="2068560"/>
          </a:xfrm>
          <a:prstGeom prst="rect">
            <a:avLst/>
          </a:prstGeom>
          <a:ln w="57150">
            <a:solidFill>
              <a:srgbClr val="002060"/>
            </a:solidFill>
            <a:rou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TextBox 1"/>
          <p:cNvSpPr/>
          <p:nvPr/>
        </p:nvSpPr>
        <p:spPr>
          <a:xfrm>
            <a:off x="395640" y="186840"/>
            <a:ext cx="8568720" cy="1614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000" b="1" strike="noStrike" spc="-1">
                <a:solidFill>
                  <a:srgbClr val="C00000"/>
                </a:solidFill>
                <a:latin typeface="Times New Roman"/>
              </a:rPr>
              <a:t>А волк спокойно посидел на снегу, встал и отряхнулся от снега. Он снова стал серым волком, потому-что стряхнул весь снег. Это был волк совсем из другого леса и из другой сказки! Он не собирался никого обижать! Он кивнул всем зверятам и даже улыбнулся! «Не бойтесь! Я добрый! И я тоже хочу дружить!»</a:t>
            </a:r>
            <a:endParaRPr lang="en-US" sz="20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56" name="Picture 4" descr="C:\Users\User\Desktop\анимация гномы\gif-wolf-Favim.com-2621546.gif"/>
          <p:cNvPicPr/>
          <p:nvPr/>
        </p:nvPicPr>
        <p:blipFill>
          <a:blip r:embed="rId2"/>
          <a:stretch/>
        </p:blipFill>
        <p:spPr>
          <a:xfrm>
            <a:off x="1432080" y="2102400"/>
            <a:ext cx="6071760" cy="4323240"/>
          </a:xfrm>
          <a:prstGeom prst="rect">
            <a:avLst/>
          </a:prstGeom>
          <a:ln w="38100">
            <a:solidFill>
              <a:srgbClr val="C00000"/>
            </a:solidFill>
            <a:prstDash val="sysDot"/>
            <a:round/>
          </a:ln>
        </p:spPr>
      </p:pic>
      <p:pic>
        <p:nvPicPr>
          <p:cNvPr id="57" name="Picture 6" descr="C:\Users\User\Desktop\анимация гномы\3998349.gif"/>
          <p:cNvPicPr/>
          <p:nvPr/>
        </p:nvPicPr>
        <p:blipFill>
          <a:blip r:embed="rId3"/>
          <a:stretch/>
        </p:blipFill>
        <p:spPr>
          <a:xfrm>
            <a:off x="7524360" y="2102400"/>
            <a:ext cx="1439640" cy="4296600"/>
          </a:xfrm>
          <a:prstGeom prst="rect">
            <a:avLst/>
          </a:prstGeom>
          <a:ln w="0">
            <a:noFill/>
          </a:ln>
        </p:spPr>
      </p:pic>
      <p:pic>
        <p:nvPicPr>
          <p:cNvPr id="58" name="Picture 7" descr="C:\Users\User\Desktop\анимация гномы\3998349.gif"/>
          <p:cNvPicPr/>
          <p:nvPr/>
        </p:nvPicPr>
        <p:blipFill>
          <a:blip r:embed="rId3"/>
          <a:stretch/>
        </p:blipFill>
        <p:spPr>
          <a:xfrm>
            <a:off x="-24840" y="2102400"/>
            <a:ext cx="1644120" cy="43232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Picture 3" descr="C:\Users\User\Desktop\анимация гномы\1259769589_518766603_914560 (1).gif"/>
          <p:cNvPicPr/>
          <p:nvPr/>
        </p:nvPicPr>
        <p:blipFill>
          <a:blip r:embed="rId2"/>
          <a:stretch/>
        </p:blipFill>
        <p:spPr>
          <a:xfrm>
            <a:off x="4860000" y="1628640"/>
            <a:ext cx="3951000" cy="5123880"/>
          </a:xfrm>
          <a:prstGeom prst="rect">
            <a:avLst/>
          </a:prstGeom>
          <a:ln w="0">
            <a:noFill/>
          </a:ln>
        </p:spPr>
      </p:pic>
      <p:sp>
        <p:nvSpPr>
          <p:cNvPr id="60" name="TextBox 1"/>
          <p:cNvSpPr/>
          <p:nvPr/>
        </p:nvSpPr>
        <p:spPr>
          <a:xfrm>
            <a:off x="35640" y="116640"/>
            <a:ext cx="4896360" cy="1614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000" b="1" strike="noStrike" spc="-1">
                <a:solidFill>
                  <a:srgbClr val="C00000"/>
                </a:solidFill>
                <a:latin typeface="Times New Roman"/>
              </a:rPr>
              <a:t>Вот такой случай произошёл однажды в зимнем лесу… Встреча зверят закончилась очень хорошо! Они стали все вместе дружить! Играть в зимнем лесу и никто никого не обижал!</a:t>
            </a:r>
            <a:endParaRPr lang="en-US" sz="20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61" name="Picture 4" descr="C:\Users\User\Desktop\анимация гномы\0_113ab0_49127985_orig.gif"/>
          <p:cNvPicPr/>
          <p:nvPr/>
        </p:nvPicPr>
        <p:blipFill>
          <a:blip r:embed="rId3"/>
          <a:stretch/>
        </p:blipFill>
        <p:spPr>
          <a:xfrm>
            <a:off x="4860000" y="531720"/>
            <a:ext cx="4202640" cy="1032840"/>
          </a:xfrm>
          <a:prstGeom prst="rect">
            <a:avLst/>
          </a:prstGeom>
          <a:ln w="0">
            <a:noFill/>
          </a:ln>
        </p:spPr>
      </p:pic>
      <p:pic>
        <p:nvPicPr>
          <p:cNvPr id="62" name="Picture 5" descr="C:\Users\User\Desktop\анимация гномы\11.gif"/>
          <p:cNvPicPr/>
          <p:nvPr/>
        </p:nvPicPr>
        <p:blipFill>
          <a:blip r:embed="rId4"/>
          <a:stretch/>
        </p:blipFill>
        <p:spPr>
          <a:xfrm>
            <a:off x="35640" y="1873080"/>
            <a:ext cx="4680000" cy="4850280"/>
          </a:xfrm>
          <a:prstGeom prst="rect">
            <a:avLst/>
          </a:prstGeom>
          <a:ln w="0">
            <a:noFill/>
          </a:ln>
        </p:spPr>
      </p:pic>
      <p:pic>
        <p:nvPicPr>
          <p:cNvPr id="63" name="Picture 2" descr="C:\Users\User\Desktop\для сказки\winter (445).gif"/>
          <p:cNvPicPr/>
          <p:nvPr/>
        </p:nvPicPr>
        <p:blipFill>
          <a:blip r:embed="rId5"/>
          <a:stretch/>
        </p:blipFill>
        <p:spPr>
          <a:xfrm>
            <a:off x="7264080" y="4725000"/>
            <a:ext cx="1608120" cy="20275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Picture 2" descr="C:\Users\User\Desktop\анимация гномы\1432842596_ava.gif">
            <a:hlinkClick r:id="rId2" action="ppaction://hlinksldjump"/>
          </p:cNvPr>
          <p:cNvPicPr/>
          <p:nvPr/>
        </p:nvPicPr>
        <p:blipFill>
          <a:blip r:embed="rId3"/>
          <a:stretch/>
        </p:blipFill>
        <p:spPr>
          <a:xfrm>
            <a:off x="6012000" y="3570840"/>
            <a:ext cx="2285640" cy="3047760"/>
          </a:xfrm>
          <a:prstGeom prst="rect">
            <a:avLst/>
          </a:prstGeom>
          <a:ln w="76200">
            <a:solidFill>
              <a:srgbClr val="0070C0"/>
            </a:solidFill>
            <a:prstDash val="sysDash"/>
            <a:round/>
          </a:ln>
        </p:spPr>
      </p:pic>
      <p:sp>
        <p:nvSpPr>
          <p:cNvPr id="65" name="TextBox 1"/>
          <p:cNvSpPr/>
          <p:nvPr/>
        </p:nvSpPr>
        <p:spPr>
          <a:xfrm>
            <a:off x="4752000" y="304920"/>
            <a:ext cx="3816000" cy="516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800" b="1" strike="noStrike" spc="-1">
                <a:solidFill>
                  <a:srgbClr val="C00000"/>
                </a:solidFill>
                <a:latin typeface="Times New Roman"/>
              </a:rPr>
              <a:t>Кто зимует в берлоге?</a:t>
            </a: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66" name="Picture 3" descr="C:\Users\User\Desktop\анимация гномы\16859179.gif">
            <a:hlinkClick r:id="rId4" action="ppaction://hlinksldjump"/>
          </p:cNvPr>
          <p:cNvPicPr/>
          <p:nvPr/>
        </p:nvPicPr>
        <p:blipFill>
          <a:blip r:embed="rId5"/>
          <a:stretch/>
        </p:blipFill>
        <p:spPr>
          <a:xfrm>
            <a:off x="467640" y="304920"/>
            <a:ext cx="2828520" cy="2733480"/>
          </a:xfrm>
          <a:prstGeom prst="rect">
            <a:avLst/>
          </a:prstGeom>
          <a:ln w="0">
            <a:noFill/>
          </a:ln>
        </p:spPr>
      </p:pic>
      <p:pic>
        <p:nvPicPr>
          <p:cNvPr id="67" name="Picture 4" descr="C:\Users\User\Desktop\анимация гномы\816794442.gif">
            <a:hlinkClick r:id="rId2" action="ppaction://hlinksldjump"/>
          </p:cNvPr>
          <p:cNvPicPr/>
          <p:nvPr/>
        </p:nvPicPr>
        <p:blipFill>
          <a:blip r:embed="rId6"/>
          <a:stretch/>
        </p:blipFill>
        <p:spPr>
          <a:xfrm>
            <a:off x="762840" y="3441600"/>
            <a:ext cx="3988800" cy="3257280"/>
          </a:xfrm>
          <a:prstGeom prst="rect">
            <a:avLst/>
          </a:prstGeom>
          <a:ln w="0">
            <a:noFill/>
          </a:ln>
        </p:spPr>
      </p:pic>
      <p:pic>
        <p:nvPicPr>
          <p:cNvPr id="68" name="Picture 6" descr="C:\Users\User\Desktop\анимация гномы\23980-Groundhog-Peeking-Out-Of-Hole-And-Seeing-Shadow-Animation.gif">
            <a:hlinkClick r:id="rId2" action="ppaction://hlinksldjump"/>
          </p:cNvPr>
          <p:cNvPicPr/>
          <p:nvPr/>
        </p:nvPicPr>
        <p:blipFill>
          <a:blip r:embed="rId7"/>
          <a:stretch/>
        </p:blipFill>
        <p:spPr>
          <a:xfrm>
            <a:off x="3825720" y="799920"/>
            <a:ext cx="3428640" cy="25524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TextBox 1"/>
          <p:cNvSpPr/>
          <p:nvPr/>
        </p:nvSpPr>
        <p:spPr>
          <a:xfrm>
            <a:off x="4406040" y="1845000"/>
            <a:ext cx="3960000" cy="577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ru-RU" sz="3200" b="1" strike="noStrike" spc="-1">
                <a:solidFill>
                  <a:srgbClr val="000000"/>
                </a:solidFill>
                <a:latin typeface="Times New Roman"/>
              </a:rPr>
              <a:t>ПОДУМАЙ  ЕЩЁ!</a:t>
            </a: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" name="Управляющая кнопка: далее 3">
            <a:hlinkClick r:id="" action="ppaction://hlinkshowjump?jump=previousslide"/>
          </p:cNvPr>
          <p:cNvSpPr/>
          <p:nvPr/>
        </p:nvSpPr>
        <p:spPr>
          <a:xfrm>
            <a:off x="6386400" y="4725720"/>
            <a:ext cx="1603800" cy="1366920"/>
          </a:xfrm>
          <a:prstGeom prst="actionButtonForwardNext">
            <a:avLst/>
          </a:prstGeom>
          <a:solidFill>
            <a:srgbClr val="FFFF00"/>
          </a:solidFill>
          <a:ln>
            <a:solidFill>
              <a:srgbClr val="3A5F8B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Calibri"/>
            </a:endParaRPr>
          </a:p>
        </p:txBody>
      </p:sp>
      <p:pic>
        <p:nvPicPr>
          <p:cNvPr id="71" name="Picture 5" descr="C:\Users\User\Desktop\без анимации\сова.jpg"/>
          <p:cNvPicPr/>
          <p:nvPr/>
        </p:nvPicPr>
        <p:blipFill>
          <a:blip r:embed="rId2"/>
          <a:stretch/>
        </p:blipFill>
        <p:spPr>
          <a:xfrm>
            <a:off x="539640" y="231480"/>
            <a:ext cx="3743640" cy="50986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544</TotalTime>
  <Words>340</Words>
  <Application>Microsoft Office PowerPoint</Application>
  <PresentationFormat>Экран (4:3)</PresentationFormat>
  <Paragraphs>27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/>
  <dc:creator>User</dc:creator>
  <dc:description/>
  <cp:lastModifiedBy>RePack by Diakov</cp:lastModifiedBy>
  <cp:revision>39</cp:revision>
  <dcterms:created xsi:type="dcterms:W3CDTF">2017-03-31T19:18:42Z</dcterms:created>
  <dcterms:modified xsi:type="dcterms:W3CDTF">2024-05-27T16:33:54Z</dcterms:modified>
  <dc:language>en-US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resentationFormat">
    <vt:lpwstr>Экран (4:3)</vt:lpwstr>
  </property>
  <property fmtid="{D5CDD505-2E9C-101B-9397-08002B2CF9AE}" pid="3" name="Slides">
    <vt:r8>20</vt:r8>
  </property>
</Properties>
</file>